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38" y="-3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556048" y="36970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19169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Ольга Юрьевна</cp:lastModifiedBy>
  <cp:revision>1453</cp:revision>
  <dcterms:modified xsi:type="dcterms:W3CDTF">2016-11-09T11:23:25Z</dcterms:modified>
</cp:coreProperties>
</file>